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32" r:id="rId34"/>
    <p:sldId id="319" r:id="rId35"/>
    <p:sldId id="320" r:id="rId36"/>
    <p:sldId id="322" r:id="rId37"/>
    <p:sldId id="323" r:id="rId38"/>
    <p:sldId id="324" r:id="rId39"/>
    <p:sldId id="325" r:id="rId40"/>
    <p:sldId id="326" r:id="rId41"/>
    <p:sldId id="327" r:id="rId42"/>
    <p:sldId id="328" r:id="rId43"/>
    <p:sldId id="329" r:id="rId44"/>
    <p:sldId id="330" r:id="rId45"/>
    <p:sldId id="331" r:id="rId46"/>
    <p:sldId id="333" r:id="rId47"/>
    <p:sldId id="334" r:id="rId48"/>
    <p:sldId id="278" r:id="rId49"/>
    <p:sldId id="335" r:id="rId50"/>
    <p:sldId id="336" r:id="rId51"/>
    <p:sldId id="337" r:id="rId52"/>
    <p:sldId id="33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97" r:id="rId72"/>
    <p:sldId id="298" r:id="rId73"/>
    <p:sldId id="299" r:id="rId74"/>
    <p:sldId id="300" r:id="rId75"/>
    <p:sldId id="301" r:id="rId76"/>
    <p:sldId id="302" r:id="rId77"/>
    <p:sldId id="303" r:id="rId78"/>
    <p:sldId id="304" r:id="rId79"/>
    <p:sldId id="305" r:id="rId80"/>
    <p:sldId id="306" r:id="rId81"/>
    <p:sldId id="307" r:id="rId8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4"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r>
              <a:rPr lang="en-NZ" dirty="0"/>
              <a:t>Simple page setup</a:t>
            </a:r>
          </a:p>
          <a:p>
            <a:endParaRPr lang="en-NZ" dirty="0"/>
          </a:p>
          <a:p>
            <a:r>
              <a:rPr lang="en-NZ" dirty="0"/>
              <a:t>Added header</a:t>
            </a:r>
          </a:p>
          <a:p>
            <a:r>
              <a:rPr lang="en-NZ" dirty="0"/>
              <a:t>And footer</a:t>
            </a:r>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3934690" y="865955"/>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3031982" y="1565130"/>
            <a:ext cx="8910637" cy="4925169"/>
          </a:xfrm>
          <a:prstGeom prst="rect">
            <a:avLst/>
          </a:prstGeom>
        </p:spPr>
      </p:pic>
      <p:sp>
        <p:nvSpPr>
          <p:cNvPr id="6" name="TextBox 5"/>
          <p:cNvSpPr txBox="1"/>
          <p:nvPr/>
        </p:nvSpPr>
        <p:spPr>
          <a:xfrm>
            <a:off x="803564" y="1974273"/>
            <a:ext cx="1967345" cy="1384995"/>
          </a:xfrm>
          <a:prstGeom prst="rect">
            <a:avLst/>
          </a:prstGeom>
          <a:noFill/>
        </p:spPr>
        <p:txBody>
          <a:bodyPr wrap="square" rtlCol="0">
            <a:spAutoFit/>
          </a:bodyPr>
          <a:lstStyle/>
          <a:p>
            <a:r>
              <a:rPr lang="en-GB" dirty="0"/>
              <a:t>Added the beginnings of the step by step form.</a:t>
            </a:r>
          </a:p>
          <a:p>
            <a:endParaRPr lang="en-GB" dirty="0"/>
          </a:p>
          <a:p>
            <a:r>
              <a:rPr lang="en-GB" dirty="0"/>
              <a:t>Added inputs to the first step page</a:t>
            </a:r>
          </a:p>
        </p:txBody>
      </p:sp>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Site</a:t>
            </a:r>
          </a:p>
        </p:txBody>
      </p:sp>
      <p:sp>
        <p:nvSpPr>
          <p:cNvPr id="3" name="Text Placeholder 2"/>
          <p:cNvSpPr>
            <a:spLocks noGrp="1"/>
          </p:cNvSpPr>
          <p:nvPr>
            <p:ph type="body" idx="1"/>
          </p:nvPr>
        </p:nvSpPr>
        <p:spPr/>
        <p:txBody>
          <a:bodyPr/>
          <a:lstStyle/>
          <a:p>
            <a:r>
              <a:rPr lang="en-GB" dirty="0"/>
              <a:t>Added cards </a:t>
            </a:r>
            <a:r>
              <a:rPr lang="en-GB"/>
              <a:t>to select a card</a:t>
            </a:r>
          </a:p>
        </p:txBody>
      </p:sp>
      <p:pic>
        <p:nvPicPr>
          <p:cNvPr id="5" name="Picture 4"/>
          <p:cNvPicPr>
            <a:picLocks noChangeAspect="1"/>
          </p:cNvPicPr>
          <p:nvPr/>
        </p:nvPicPr>
        <p:blipFill>
          <a:blip r:embed="rId2"/>
          <a:stretch>
            <a:fillRect/>
          </a:stretch>
        </p:blipFill>
        <p:spPr>
          <a:xfrm>
            <a:off x="5496467" y="665018"/>
            <a:ext cx="6695533" cy="5279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	</a:t>
            </a:r>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Added user friendly error messages</a:t>
            </a:r>
          </a:p>
        </p:txBody>
      </p:sp>
      <p:sp>
        <p:nvSpPr>
          <p:cNvPr id="3" name="Text Placeholder 2"/>
          <p:cNvSpPr>
            <a:spLocks noGrp="1"/>
          </p:cNvSpPr>
          <p:nvPr>
            <p:ph type="body" idx="1"/>
          </p:nvPr>
        </p:nvSpPr>
        <p:spPr/>
        <p:txBody>
          <a:bodyPr/>
          <a:lstStyle/>
          <a:p>
            <a:r>
              <a:rPr lang="en-GB" dirty="0"/>
              <a:t>Informs the user</a:t>
            </a:r>
          </a:p>
          <a:p>
            <a:r>
              <a:rPr lang="en-GB" dirty="0"/>
              <a:t>That their data is invalid</a:t>
            </a:r>
          </a:p>
        </p:txBody>
      </p:sp>
      <p:pic>
        <p:nvPicPr>
          <p:cNvPr id="4" name="Picture 3"/>
          <p:cNvPicPr>
            <a:picLocks noChangeAspect="1"/>
          </p:cNvPicPr>
          <p:nvPr/>
        </p:nvPicPr>
        <p:blipFill>
          <a:blip r:embed="rId2"/>
          <a:stretch>
            <a:fillRect/>
          </a:stretch>
        </p:blipFill>
        <p:spPr>
          <a:xfrm>
            <a:off x="4469390" y="2577378"/>
            <a:ext cx="6772275" cy="2867025"/>
          </a:xfrm>
          <a:prstGeom prst="rect">
            <a:avLst/>
          </a:prstGeom>
        </p:spPr>
      </p:pic>
    </p:spTree>
    <p:extLst>
      <p:ext uri="{BB962C8B-B14F-4D97-AF65-F5344CB8AC3E}">
        <p14:creationId xmlns:p14="http://schemas.microsoft.com/office/powerpoint/2010/main" val="1147845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a:t>Javascript</a:t>
            </a:r>
            <a:r>
              <a:rPr lang="en-GB" dirty="0"/>
              <a:t> 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normAutofit/>
          </a:bodyPr>
          <a:lstStyle/>
          <a:p>
            <a:r>
              <a:rPr lang="en-GB" sz="1400" dirty="0"/>
              <a:t>Functionality – </a:t>
            </a:r>
          </a:p>
          <a:p>
            <a:r>
              <a:rPr lang="en-GB" sz="1400" dirty="0"/>
              <a:t>You page is really awesome with how your able to go to the next card and able to go back but you need to fix the scaling on the pictures</a:t>
            </a:r>
          </a:p>
          <a:p>
            <a:endParaRPr lang="en-GB" sz="1400" dirty="0"/>
          </a:p>
          <a:p>
            <a:pPr marL="114300" indent="0">
              <a:buNone/>
            </a:pPr>
            <a:endParaRPr lang="en-GB" sz="1400" dirty="0"/>
          </a:p>
          <a:p>
            <a:r>
              <a:rPr lang="en-GB" sz="1400" dirty="0"/>
              <a:t>Aesthetics – the colour combo and fonts are really good I could easily read everything with ease</a:t>
            </a:r>
          </a:p>
          <a:p>
            <a:endParaRPr lang="en-GB" sz="1400" dirty="0"/>
          </a:p>
          <a:p>
            <a:r>
              <a:rPr lang="en-GB" sz="1400" dirty="0"/>
              <a:t>You need make it scale better for phone view, maybe make it more obvious on what is going on and what to do</a:t>
            </a:r>
          </a:p>
        </p:txBody>
      </p:sp>
      <p:pic>
        <p:nvPicPr>
          <p:cNvPr id="4" name="Picture 3">
            <a:extLst>
              <a:ext uri="{FF2B5EF4-FFF2-40B4-BE49-F238E27FC236}">
                <a16:creationId xmlns:a16="http://schemas.microsoft.com/office/drawing/2014/main" id="{EBF60985-0AE6-4E0A-B600-4C5910FE08F0}"/>
              </a:ext>
            </a:extLst>
          </p:cNvPr>
          <p:cNvPicPr>
            <a:picLocks noChangeAspect="1"/>
          </p:cNvPicPr>
          <p:nvPr/>
        </p:nvPicPr>
        <p:blipFill>
          <a:blip r:embed="rId2"/>
          <a:stretch>
            <a:fillRect/>
          </a:stretch>
        </p:blipFill>
        <p:spPr>
          <a:xfrm>
            <a:off x="3977196" y="77469"/>
            <a:ext cx="4758431" cy="2290448"/>
          </a:xfrm>
          <a:prstGeom prst="rect">
            <a:avLst/>
          </a:prstGeom>
        </p:spPr>
      </p:pic>
      <p:pic>
        <p:nvPicPr>
          <p:cNvPr id="5" name="Picture 4">
            <a:extLst>
              <a:ext uri="{FF2B5EF4-FFF2-40B4-BE49-F238E27FC236}">
                <a16:creationId xmlns:a16="http://schemas.microsoft.com/office/drawing/2014/main" id="{45C193E9-2385-4F97-BB1E-02D714E38520}"/>
              </a:ext>
            </a:extLst>
          </p:cNvPr>
          <p:cNvPicPr>
            <a:picLocks noChangeAspect="1"/>
          </p:cNvPicPr>
          <p:nvPr/>
        </p:nvPicPr>
        <p:blipFill>
          <a:blip r:embed="rId3"/>
          <a:stretch>
            <a:fillRect/>
          </a:stretch>
        </p:blipFill>
        <p:spPr>
          <a:xfrm>
            <a:off x="8658687" y="283092"/>
            <a:ext cx="3533313" cy="1879202"/>
          </a:xfrm>
          <a:prstGeom prst="rect">
            <a:avLst/>
          </a:prstGeom>
        </p:spPr>
      </p:pic>
    </p:spTree>
    <p:extLst>
      <p:ext uri="{BB962C8B-B14F-4D97-AF65-F5344CB8AC3E}">
        <p14:creationId xmlns:p14="http://schemas.microsoft.com/office/powerpoint/2010/main" val="841908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155123" y="1006619"/>
            <a:ext cx="9346623" cy="4197245"/>
          </a:xfrm>
          <a:prstGeom prst="rect">
            <a:avLst/>
          </a:prstGeom>
        </p:spPr>
      </p:pic>
    </p:spTree>
    <p:extLst>
      <p:ext uri="{BB962C8B-B14F-4D97-AF65-F5344CB8AC3E}">
        <p14:creationId xmlns:p14="http://schemas.microsoft.com/office/powerpoint/2010/main" val="153684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879136" y="99580"/>
            <a:ext cx="6865064" cy="6384347"/>
          </a:xfrm>
          <a:prstGeom prst="rect">
            <a:avLst/>
          </a:prstGeom>
        </p:spPr>
      </p:pic>
    </p:spTree>
    <p:extLst>
      <p:ext uri="{BB962C8B-B14F-4D97-AF65-F5344CB8AC3E}">
        <p14:creationId xmlns:p14="http://schemas.microsoft.com/office/powerpoint/2010/main" val="4032599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831773" y="272796"/>
            <a:ext cx="5676900" cy="6585204"/>
          </a:xfrm>
          <a:prstGeom prst="rect">
            <a:avLst/>
          </a:prstGeom>
        </p:spPr>
      </p:pic>
    </p:spTree>
    <p:extLst>
      <p:ext uri="{BB962C8B-B14F-4D97-AF65-F5344CB8AC3E}">
        <p14:creationId xmlns:p14="http://schemas.microsoft.com/office/powerpoint/2010/main" val="168350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11720" y="434688"/>
            <a:ext cx="6748462" cy="6255448"/>
          </a:xfrm>
          <a:prstGeom prst="rect">
            <a:avLst/>
          </a:prstGeom>
        </p:spPr>
      </p:pic>
    </p:spTree>
    <p:extLst>
      <p:ext uri="{BB962C8B-B14F-4D97-AF65-F5344CB8AC3E}">
        <p14:creationId xmlns:p14="http://schemas.microsoft.com/office/powerpoint/2010/main" val="2527625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Javascript</a:t>
            </a:r>
            <a:endParaRPr lang="en-GB" dirty="0"/>
          </a:p>
        </p:txBody>
      </p:sp>
      <p:pic>
        <p:nvPicPr>
          <p:cNvPr id="5" name="Picture 4"/>
          <p:cNvPicPr>
            <a:picLocks noChangeAspect="1"/>
          </p:cNvPicPr>
          <p:nvPr/>
        </p:nvPicPr>
        <p:blipFill>
          <a:blip r:embed="rId2"/>
          <a:stretch>
            <a:fillRect/>
          </a:stretch>
        </p:blipFill>
        <p:spPr>
          <a:xfrm>
            <a:off x="6586728" y="484909"/>
            <a:ext cx="5278054" cy="6123709"/>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744682" y="2084832"/>
            <a:ext cx="5562600" cy="4162425"/>
          </a:xfrm>
          <a:prstGeom prst="rect">
            <a:avLst/>
          </a:prstGeom>
        </p:spPr>
      </p:pic>
    </p:spTree>
    <p:extLst>
      <p:ext uri="{BB962C8B-B14F-4D97-AF65-F5344CB8AC3E}">
        <p14:creationId xmlns:p14="http://schemas.microsoft.com/office/powerpoint/2010/main" val="4226579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35AA-972B-44FD-A745-4F8DC0015C35}"/>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1F3362AB-8DB5-4F52-B133-BEB25EC873AC}"/>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B2BD8B31-76EC-4582-A567-B33AA7ABE0E0}"/>
              </a:ext>
            </a:extLst>
          </p:cNvPr>
          <p:cNvPicPr>
            <a:picLocks noChangeAspect="1"/>
          </p:cNvPicPr>
          <p:nvPr/>
        </p:nvPicPr>
        <p:blipFill>
          <a:blip r:embed="rId2"/>
          <a:stretch>
            <a:fillRect/>
          </a:stretch>
        </p:blipFill>
        <p:spPr>
          <a:xfrm>
            <a:off x="1024128" y="692458"/>
            <a:ext cx="2669124" cy="5344357"/>
          </a:xfrm>
          <a:prstGeom prst="rect">
            <a:avLst/>
          </a:prstGeom>
        </p:spPr>
      </p:pic>
      <p:pic>
        <p:nvPicPr>
          <p:cNvPr id="5" name="Picture 4">
            <a:extLst>
              <a:ext uri="{FF2B5EF4-FFF2-40B4-BE49-F238E27FC236}">
                <a16:creationId xmlns:a16="http://schemas.microsoft.com/office/drawing/2014/main" id="{6743D4D5-578C-4B3E-9B85-C10F6308BC46}"/>
              </a:ext>
            </a:extLst>
          </p:cNvPr>
          <p:cNvPicPr>
            <a:picLocks noChangeAspect="1"/>
          </p:cNvPicPr>
          <p:nvPr/>
        </p:nvPicPr>
        <p:blipFill>
          <a:blip r:embed="rId3"/>
          <a:stretch>
            <a:fillRect/>
          </a:stretch>
        </p:blipFill>
        <p:spPr>
          <a:xfrm>
            <a:off x="3831102" y="1285042"/>
            <a:ext cx="2760571" cy="4287915"/>
          </a:xfrm>
          <a:prstGeom prst="rect">
            <a:avLst/>
          </a:prstGeom>
        </p:spPr>
      </p:pic>
      <p:pic>
        <p:nvPicPr>
          <p:cNvPr id="6" name="Picture 5">
            <a:extLst>
              <a:ext uri="{FF2B5EF4-FFF2-40B4-BE49-F238E27FC236}">
                <a16:creationId xmlns:a16="http://schemas.microsoft.com/office/drawing/2014/main" id="{4294E146-2655-49D4-8D8B-E0B50991D4BF}"/>
              </a:ext>
            </a:extLst>
          </p:cNvPr>
          <p:cNvPicPr>
            <a:picLocks noChangeAspect="1"/>
          </p:cNvPicPr>
          <p:nvPr/>
        </p:nvPicPr>
        <p:blipFill>
          <a:blip r:embed="rId4"/>
          <a:stretch>
            <a:fillRect/>
          </a:stretch>
        </p:blipFill>
        <p:spPr>
          <a:xfrm>
            <a:off x="6729523" y="692456"/>
            <a:ext cx="2278025" cy="5344357"/>
          </a:xfrm>
          <a:prstGeom prst="rect">
            <a:avLst/>
          </a:prstGeom>
        </p:spPr>
      </p:pic>
    </p:spTree>
    <p:extLst>
      <p:ext uri="{BB962C8B-B14F-4D97-AF65-F5344CB8AC3E}">
        <p14:creationId xmlns:p14="http://schemas.microsoft.com/office/powerpoint/2010/main" val="4133469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E7197-8B4B-4646-81C7-59F1A01DF1C5}"/>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F8441B69-8713-49F8-99B6-8C822EEFB766}"/>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4970F14D-253C-4473-BDAF-CBA4920754B0}"/>
              </a:ext>
            </a:extLst>
          </p:cNvPr>
          <p:cNvPicPr>
            <a:picLocks noChangeAspect="1"/>
          </p:cNvPicPr>
          <p:nvPr/>
        </p:nvPicPr>
        <p:blipFill>
          <a:blip r:embed="rId2"/>
          <a:stretch>
            <a:fillRect/>
          </a:stretch>
        </p:blipFill>
        <p:spPr>
          <a:xfrm>
            <a:off x="3358513" y="825623"/>
            <a:ext cx="5051301" cy="5069150"/>
          </a:xfrm>
          <a:prstGeom prst="rect">
            <a:avLst/>
          </a:prstGeom>
        </p:spPr>
      </p:pic>
    </p:spTree>
    <p:extLst>
      <p:ext uri="{BB962C8B-B14F-4D97-AF65-F5344CB8AC3E}">
        <p14:creationId xmlns:p14="http://schemas.microsoft.com/office/powerpoint/2010/main" val="381918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3FE8-A1B5-41E0-BB98-9A54B7A0FD56}"/>
              </a:ext>
            </a:extLst>
          </p:cNvPr>
          <p:cNvSpPr>
            <a:spLocks noGrp="1"/>
          </p:cNvSpPr>
          <p:nvPr>
            <p:ph type="title"/>
          </p:nvPr>
        </p:nvSpPr>
        <p:spPr/>
        <p:txBody>
          <a:bodyPr/>
          <a:lstStyle/>
          <a:p>
            <a:r>
              <a:rPr lang="en-NZ" dirty="0" err="1"/>
              <a:t>Javascript</a:t>
            </a:r>
            <a:endParaRPr lang="en-NZ" dirty="0"/>
          </a:p>
        </p:txBody>
      </p:sp>
      <p:pic>
        <p:nvPicPr>
          <p:cNvPr id="4" name="Picture 3">
            <a:extLst>
              <a:ext uri="{FF2B5EF4-FFF2-40B4-BE49-F238E27FC236}">
                <a16:creationId xmlns:a16="http://schemas.microsoft.com/office/drawing/2014/main" id="{6E58A7B3-4DEC-478B-BEAF-B06FEA183165}"/>
              </a:ext>
            </a:extLst>
          </p:cNvPr>
          <p:cNvPicPr>
            <a:picLocks noChangeAspect="1"/>
          </p:cNvPicPr>
          <p:nvPr/>
        </p:nvPicPr>
        <p:blipFill>
          <a:blip r:embed="rId2"/>
          <a:stretch>
            <a:fillRect/>
          </a:stretch>
        </p:blipFill>
        <p:spPr>
          <a:xfrm>
            <a:off x="1024128" y="1718569"/>
            <a:ext cx="6600825" cy="4876800"/>
          </a:xfrm>
          <a:prstGeom prst="rect">
            <a:avLst/>
          </a:prstGeom>
        </p:spPr>
      </p:pic>
      <p:sp>
        <p:nvSpPr>
          <p:cNvPr id="3" name="Text Placeholder 2">
            <a:extLst>
              <a:ext uri="{FF2B5EF4-FFF2-40B4-BE49-F238E27FC236}">
                <a16:creationId xmlns:a16="http://schemas.microsoft.com/office/drawing/2014/main" id="{7FA1B0B0-04BB-412F-A298-3873C46D82AD}"/>
              </a:ext>
            </a:extLst>
          </p:cNvPr>
          <p:cNvSpPr>
            <a:spLocks noGrp="1"/>
          </p:cNvSpPr>
          <p:nvPr>
            <p:ph type="body" idx="1"/>
          </p:nvPr>
        </p:nvSpPr>
        <p:spPr/>
        <p:txBody>
          <a:bodyPr/>
          <a:lstStyle/>
          <a:p>
            <a:endParaRPr lang="en-NZ" dirty="0"/>
          </a:p>
        </p:txBody>
      </p:sp>
      <p:pic>
        <p:nvPicPr>
          <p:cNvPr id="5" name="Picture 4">
            <a:extLst>
              <a:ext uri="{FF2B5EF4-FFF2-40B4-BE49-F238E27FC236}">
                <a16:creationId xmlns:a16="http://schemas.microsoft.com/office/drawing/2014/main" id="{B9158524-131C-41BC-AFCB-E2C89CDFF7DB}"/>
              </a:ext>
            </a:extLst>
          </p:cNvPr>
          <p:cNvPicPr>
            <a:picLocks noChangeAspect="1"/>
          </p:cNvPicPr>
          <p:nvPr/>
        </p:nvPicPr>
        <p:blipFill>
          <a:blip r:embed="rId3"/>
          <a:stretch>
            <a:fillRect/>
          </a:stretch>
        </p:blipFill>
        <p:spPr>
          <a:xfrm>
            <a:off x="8040024" y="2646285"/>
            <a:ext cx="3788496" cy="2609295"/>
          </a:xfrm>
          <a:prstGeom prst="rect">
            <a:avLst/>
          </a:prstGeom>
        </p:spPr>
      </p:pic>
    </p:spTree>
    <p:extLst>
      <p:ext uri="{BB962C8B-B14F-4D97-AF65-F5344CB8AC3E}">
        <p14:creationId xmlns:p14="http://schemas.microsoft.com/office/powerpoint/2010/main" val="319994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Editing photos</a:t>
            </a:r>
          </a:p>
        </p:txBody>
      </p:sp>
      <p:sp>
        <p:nvSpPr>
          <p:cNvPr id="3" name="Text Placeholder 2"/>
          <p:cNvSpPr>
            <a:spLocks noGrp="1"/>
          </p:cNvSpPr>
          <p:nvPr>
            <p:ph type="body" idx="1"/>
          </p:nvPr>
        </p:nvSpPr>
        <p:spPr/>
        <p:txBody>
          <a:bodyPr/>
          <a:lstStyle/>
          <a:p>
            <a:r>
              <a:rPr lang="en-GB" dirty="0"/>
              <a:t>Used Photoshop to remove all white </a:t>
            </a:r>
          </a:p>
          <a:p>
            <a:r>
              <a:rPr lang="en-GB" dirty="0"/>
              <a:t>Backgrounds from images.</a:t>
            </a:r>
          </a:p>
        </p:txBody>
      </p:sp>
      <p:pic>
        <p:nvPicPr>
          <p:cNvPr id="4" name="Picture 3"/>
          <p:cNvPicPr>
            <a:picLocks noChangeAspect="1"/>
          </p:cNvPicPr>
          <p:nvPr/>
        </p:nvPicPr>
        <p:blipFill>
          <a:blip r:embed="rId2"/>
          <a:stretch>
            <a:fillRect/>
          </a:stretch>
        </p:blipFill>
        <p:spPr>
          <a:xfrm>
            <a:off x="6989185" y="630259"/>
            <a:ext cx="4052888" cy="5548869"/>
          </a:xfrm>
          <a:prstGeom prst="rect">
            <a:avLst/>
          </a:prstGeom>
        </p:spPr>
      </p:pic>
    </p:spTree>
    <p:extLst>
      <p:ext uri="{BB962C8B-B14F-4D97-AF65-F5344CB8AC3E}">
        <p14:creationId xmlns:p14="http://schemas.microsoft.com/office/powerpoint/2010/main" val="173656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733715" y="665018"/>
            <a:ext cx="5816852" cy="5112327"/>
          </a:xfrm>
          <a:prstGeom prst="rect">
            <a:avLst/>
          </a:prstGeom>
        </p:spPr>
      </p:pic>
    </p:spTree>
    <p:extLst>
      <p:ext uri="{BB962C8B-B14F-4D97-AF65-F5344CB8AC3E}">
        <p14:creationId xmlns:p14="http://schemas.microsoft.com/office/powerpoint/2010/main" val="4111642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Site</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437226" y="251113"/>
            <a:ext cx="4753089" cy="5235286"/>
          </a:xfrm>
          <a:prstGeom prst="rect">
            <a:avLst/>
          </a:prstGeom>
        </p:spPr>
      </p:pic>
    </p:spTree>
    <p:extLst>
      <p:ext uri="{BB962C8B-B14F-4D97-AF65-F5344CB8AC3E}">
        <p14:creationId xmlns:p14="http://schemas.microsoft.com/office/powerpoint/2010/main" val="1420663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pic>
        <p:nvPicPr>
          <p:cNvPr id="2" name="Picture 1"/>
          <p:cNvPicPr>
            <a:picLocks noChangeAspect="1"/>
          </p:cNvPicPr>
          <p:nvPr/>
        </p:nvPicPr>
        <p:blipFill>
          <a:blip r:embed="rId3"/>
          <a:stretch>
            <a:fillRect/>
          </a:stretch>
        </p:blipFill>
        <p:spPr>
          <a:xfrm>
            <a:off x="779318" y="1877292"/>
            <a:ext cx="2594264" cy="2239674"/>
          </a:xfrm>
          <a:prstGeom prst="rect">
            <a:avLst/>
          </a:prstGeom>
        </p:spPr>
      </p:pic>
      <p:sp>
        <p:nvSpPr>
          <p:cNvPr id="4" name="TextBox 3"/>
          <p:cNvSpPr txBox="1"/>
          <p:nvPr/>
        </p:nvSpPr>
        <p:spPr>
          <a:xfrm>
            <a:off x="3512127" y="2008909"/>
            <a:ext cx="1399309" cy="954107"/>
          </a:xfrm>
          <a:prstGeom prst="rect">
            <a:avLst/>
          </a:prstGeom>
          <a:noFill/>
        </p:spPr>
        <p:txBody>
          <a:bodyPr wrap="square" rtlCol="0">
            <a:spAutoFit/>
          </a:bodyPr>
          <a:lstStyle/>
          <a:p>
            <a:r>
              <a:rPr lang="en-GB" dirty="0"/>
              <a:t>Prevents user from booking a date that is before today.</a:t>
            </a:r>
          </a:p>
        </p:txBody>
      </p:sp>
      <p:pic>
        <p:nvPicPr>
          <p:cNvPr id="5" name="Picture 4"/>
          <p:cNvPicPr>
            <a:picLocks noChangeAspect="1"/>
          </p:cNvPicPr>
          <p:nvPr/>
        </p:nvPicPr>
        <p:blipFill>
          <a:blip r:embed="rId4"/>
          <a:stretch>
            <a:fillRect/>
          </a:stretch>
        </p:blipFill>
        <p:spPr>
          <a:xfrm>
            <a:off x="653328" y="4006129"/>
            <a:ext cx="3311475" cy="2297690"/>
          </a:xfrm>
          <a:prstGeom prst="rect">
            <a:avLst/>
          </a:prstGeom>
        </p:spPr>
      </p:pic>
      <p:sp>
        <p:nvSpPr>
          <p:cNvPr id="6" name="TextBox 5"/>
          <p:cNvSpPr txBox="1"/>
          <p:nvPr/>
        </p:nvSpPr>
        <p:spPr>
          <a:xfrm>
            <a:off x="4156364" y="4116966"/>
            <a:ext cx="1343891" cy="1384995"/>
          </a:xfrm>
          <a:prstGeom prst="rect">
            <a:avLst/>
          </a:prstGeom>
          <a:noFill/>
        </p:spPr>
        <p:txBody>
          <a:bodyPr wrap="square" rtlCol="0">
            <a:spAutoFit/>
          </a:bodyPr>
          <a:lstStyle/>
          <a:p>
            <a:r>
              <a:rPr lang="en-GB" dirty="0"/>
              <a:t>Borderline date also does not allow the user to continue</a:t>
            </a:r>
          </a:p>
          <a:p>
            <a:endParaRPr lang="en-GB" dirty="0"/>
          </a:p>
        </p:txBody>
      </p:sp>
      <p:pic>
        <p:nvPicPr>
          <p:cNvPr id="7" name="Picture 6"/>
          <p:cNvPicPr>
            <a:picLocks noChangeAspect="1"/>
          </p:cNvPicPr>
          <p:nvPr/>
        </p:nvPicPr>
        <p:blipFill>
          <a:blip r:embed="rId5"/>
          <a:stretch>
            <a:fillRect/>
          </a:stretch>
        </p:blipFill>
        <p:spPr>
          <a:xfrm>
            <a:off x="7970261" y="254451"/>
            <a:ext cx="3837594" cy="4647459"/>
          </a:xfrm>
          <a:prstGeom prst="rect">
            <a:avLst/>
          </a:prstGeom>
        </p:spPr>
      </p:pic>
      <p:sp>
        <p:nvSpPr>
          <p:cNvPr id="8" name="TextBox 7"/>
          <p:cNvSpPr txBox="1"/>
          <p:nvPr/>
        </p:nvSpPr>
        <p:spPr>
          <a:xfrm>
            <a:off x="8001000" y="5154974"/>
            <a:ext cx="3823855" cy="738664"/>
          </a:xfrm>
          <a:prstGeom prst="rect">
            <a:avLst/>
          </a:prstGeom>
          <a:noFill/>
        </p:spPr>
        <p:txBody>
          <a:bodyPr wrap="square" rtlCol="0">
            <a:spAutoFit/>
          </a:bodyPr>
          <a:lstStyle/>
          <a:p>
            <a:r>
              <a:rPr lang="en-GB" dirty="0"/>
              <a:t>Patterns are used to ensure that user information is valid. Form will not submit without valid data.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Javascript</a:t>
            </a:r>
            <a:endParaRPr lang="en-GB" dirty="0"/>
          </a:p>
        </p:txBody>
      </p:sp>
      <p:sp>
        <p:nvSpPr>
          <p:cNvPr id="3" name="Text Placeholder 2"/>
          <p:cNvSpPr>
            <a:spLocks noGrp="1"/>
          </p:cNvSpPr>
          <p:nvPr>
            <p:ph type="body" idx="1"/>
          </p:nvPr>
        </p:nvSpPr>
        <p:spPr/>
        <p:txBody>
          <a:bodyPr/>
          <a:lstStyle/>
          <a:p>
            <a:r>
              <a:rPr lang="en-GB" dirty="0"/>
              <a:t>Checks all booking info</a:t>
            </a:r>
          </a:p>
        </p:txBody>
      </p:sp>
      <p:pic>
        <p:nvPicPr>
          <p:cNvPr id="4" name="Picture 3"/>
          <p:cNvPicPr>
            <a:picLocks noChangeAspect="1"/>
          </p:cNvPicPr>
          <p:nvPr/>
        </p:nvPicPr>
        <p:blipFill>
          <a:blip r:embed="rId2"/>
          <a:stretch>
            <a:fillRect/>
          </a:stretch>
        </p:blipFill>
        <p:spPr>
          <a:xfrm>
            <a:off x="5253903" y="585216"/>
            <a:ext cx="4938801" cy="5376863"/>
          </a:xfrm>
          <a:prstGeom prst="rect">
            <a:avLst/>
          </a:prstGeom>
        </p:spPr>
      </p:pic>
    </p:spTree>
    <p:extLst>
      <p:ext uri="{BB962C8B-B14F-4D97-AF65-F5344CB8AC3E}">
        <p14:creationId xmlns:p14="http://schemas.microsoft.com/office/powerpoint/2010/main" val="298680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Functionality – Usability - Aesthetics</a:t>
            </a:r>
          </a:p>
        </p:txBody>
      </p:sp>
      <p:sp>
        <p:nvSpPr>
          <p:cNvPr id="3" name="Text Placeholder 2"/>
          <p:cNvSpPr>
            <a:spLocks noGrp="1"/>
          </p:cNvSpPr>
          <p:nvPr>
            <p:ph type="body" idx="1"/>
          </p:nvPr>
        </p:nvSpPr>
        <p:spPr>
          <a:xfrm>
            <a:off x="1024128" y="2286000"/>
            <a:ext cx="4288657" cy="4023360"/>
          </a:xfrm>
        </p:spPr>
        <p:txBody>
          <a:bodyPr/>
          <a:lstStyle/>
          <a:p>
            <a:r>
              <a:rPr lang="en-GB" dirty="0"/>
              <a:t>1)Functionality outstanding, very easy but not so scalable. The aesthetics are nice on the eyes </a:t>
            </a:r>
            <a:r>
              <a:rPr lang="en-GB"/>
              <a:t>and comfortable. </a:t>
            </a:r>
            <a:endParaRPr lang="en-GB" dirty="0"/>
          </a:p>
        </p:txBody>
      </p:sp>
      <p:pic>
        <p:nvPicPr>
          <p:cNvPr id="4" name="Picture 3"/>
          <p:cNvPicPr>
            <a:picLocks noChangeAspect="1"/>
          </p:cNvPicPr>
          <p:nvPr/>
        </p:nvPicPr>
        <p:blipFill>
          <a:blip r:embed="rId2"/>
          <a:stretch>
            <a:fillRect/>
          </a:stretch>
        </p:blipFill>
        <p:spPr>
          <a:xfrm>
            <a:off x="5312785" y="2286000"/>
            <a:ext cx="6001188" cy="3864985"/>
          </a:xfrm>
          <a:prstGeom prst="rect">
            <a:avLst/>
          </a:prstGeom>
        </p:spPr>
      </p:pic>
    </p:spTree>
    <p:extLst>
      <p:ext uri="{BB962C8B-B14F-4D97-AF65-F5344CB8AC3E}">
        <p14:creationId xmlns:p14="http://schemas.microsoft.com/office/powerpoint/2010/main" val="1844062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Custom errors</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2"/>
          <a:stretch>
            <a:fillRect/>
          </a:stretch>
        </p:blipFill>
        <p:spPr>
          <a:xfrm>
            <a:off x="7863320" y="352425"/>
            <a:ext cx="3612031" cy="5508048"/>
          </a:xfrm>
          <a:prstGeom prst="rect">
            <a:avLst/>
          </a:prstGeom>
        </p:spPr>
      </p:pic>
      <p:pic>
        <p:nvPicPr>
          <p:cNvPr id="5" name="Picture 4"/>
          <p:cNvPicPr>
            <a:picLocks noChangeAspect="1"/>
          </p:cNvPicPr>
          <p:nvPr/>
        </p:nvPicPr>
        <p:blipFill>
          <a:blip r:embed="rId3"/>
          <a:stretch>
            <a:fillRect/>
          </a:stretch>
        </p:blipFill>
        <p:spPr>
          <a:xfrm>
            <a:off x="2755323" y="1849581"/>
            <a:ext cx="2880942" cy="4557279"/>
          </a:xfrm>
          <a:prstGeom prst="rect">
            <a:avLst/>
          </a:prstGeom>
        </p:spPr>
      </p:pic>
    </p:spTree>
    <p:extLst>
      <p:ext uri="{BB962C8B-B14F-4D97-AF65-F5344CB8AC3E}">
        <p14:creationId xmlns:p14="http://schemas.microsoft.com/office/powerpoint/2010/main" val="2542132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88772" y="404379"/>
            <a:ext cx="7383053" cy="6079548"/>
          </a:xfrm>
          <a:prstGeom prst="rect">
            <a:avLst/>
          </a:prstGeom>
        </p:spPr>
      </p:pic>
    </p:spTree>
    <p:extLst>
      <p:ext uri="{BB962C8B-B14F-4D97-AF65-F5344CB8AC3E}">
        <p14:creationId xmlns:p14="http://schemas.microsoft.com/office/powerpoint/2010/main" val="4132273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1827</TotalTime>
  <Words>1729</Words>
  <Application>Microsoft Office PowerPoint</Application>
  <PresentationFormat>Widescreen</PresentationFormat>
  <Paragraphs>204</Paragraphs>
  <Slides>81</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81</vt:i4>
      </vt:variant>
    </vt:vector>
  </HeadingPairs>
  <TitlesOfParts>
    <vt:vector size="85"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Site</vt:lpstr>
      <vt:lpstr>PowerPoint Presentation</vt:lpstr>
      <vt:lpstr>PowerPoint Presentation</vt:lpstr>
      <vt:lpstr>Trello </vt:lpstr>
      <vt:lpstr>PowerPoint Presentation</vt:lpstr>
      <vt:lpstr>Trello</vt:lpstr>
      <vt:lpstr>PowerPoint Presentation</vt:lpstr>
      <vt:lpstr>Added user friendly error messages</vt:lpstr>
      <vt:lpstr>Trello</vt:lpstr>
      <vt:lpstr>Javascript version control at https://github.com/callumc20171/3.7-Assessment</vt:lpstr>
      <vt:lpstr>Feedback</vt:lpstr>
      <vt:lpstr>PowerPoint Presentation</vt:lpstr>
      <vt:lpstr>Trello</vt:lpstr>
      <vt:lpstr>PowerPoint Presentation</vt:lpstr>
      <vt:lpstr>Trello</vt:lpstr>
      <vt:lpstr>Javascript</vt:lpstr>
      <vt:lpstr>PowerPoint Presentation</vt:lpstr>
      <vt:lpstr>Trello</vt:lpstr>
      <vt:lpstr>Javascript</vt:lpstr>
      <vt:lpstr>Editing photos</vt:lpstr>
      <vt:lpstr>Trello</vt:lpstr>
      <vt:lpstr>Site</vt:lpstr>
      <vt:lpstr>TRIALING INPUTS</vt:lpstr>
      <vt:lpstr>Javascript</vt:lpstr>
      <vt:lpstr>Feedback – Functionality – Usability - Aesthetics</vt:lpstr>
      <vt:lpstr>Adding Custom errors</vt:lpstr>
      <vt:lpstr>Trello</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42</cp:revision>
  <dcterms:created xsi:type="dcterms:W3CDTF">2019-08-05T00:18:44Z</dcterms:created>
  <dcterms:modified xsi:type="dcterms:W3CDTF">2020-07-22T01:06:33Z</dcterms:modified>
</cp:coreProperties>
</file>